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  <p:sldId id="277" r:id="rId20"/>
    <p:sldId id="283" r:id="rId21"/>
    <p:sldId id="279" r:id="rId22"/>
    <p:sldId id="280" r:id="rId23"/>
    <p:sldId id="281" r:id="rId24"/>
    <p:sldId id="282" r:id="rId25"/>
    <p:sldId id="273" r:id="rId26"/>
    <p:sldId id="272" r:id="rId2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14CD62-8342-4890-96FD-E7F1AF14BB7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74"/>
            <p14:sldId id="266"/>
            <p14:sldId id="267"/>
            <p14:sldId id="268"/>
            <p14:sldId id="269"/>
            <p14:sldId id="270"/>
            <p14:sldId id="271"/>
            <p14:sldId id="276"/>
            <p14:sldId id="275"/>
            <p14:sldId id="277"/>
            <p14:sldId id="283"/>
            <p14:sldId id="279"/>
            <p14:sldId id="280"/>
            <p14:sldId id="281"/>
            <p14:sldId id="282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EA56-DB94-4A76-90B3-F04A4A42046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A5B0-A069-44B9-A55A-959093242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1C9E-711B-4D42-A828-E292EE526D01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69-F892-48BB-9DEB-3E3FD013FF32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BC9-E6A2-478C-8DC6-797AA1E7ACD3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80B9-3752-4EC3-B823-72E581DA5BC7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5516-CDB9-4753-8646-DD0FBFDA79DE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7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393C-AB85-467E-8928-BFE5B8CF1FA9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2846-965A-447A-BB9A-1E07B2058687}" type="datetime1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6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AC03-7E00-418F-934B-6DABBCFB1C80}" type="datetime1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4F0-F6C2-4F76-A84E-FF62A8F4B566}" type="datetime1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697E-BC19-4D63-99B4-281043FC382D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6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A2A4-62DE-495D-8B87-5A0795ECD4E1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6FFA-EC1C-4563-9CC1-DD6C9B8C7501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BE5F-45ED-4068-9858-F27E45D4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Eagle Rock City Hall</a:t>
            </a:r>
          </a:p>
          <a:p>
            <a:r>
              <a:rPr lang="en-US" b="1" dirty="0">
                <a:solidFill>
                  <a:schemeClr val="tx1"/>
                </a:solidFill>
              </a:rPr>
              <a:t>April 19,2017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Phase II </a:t>
            </a:r>
            <a:r>
              <a:rPr lang="en-US" b="1">
                <a:solidFill>
                  <a:schemeClr val="tx1"/>
                </a:solidFill>
              </a:rPr>
              <a:t>Kickoff Meeting 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ob\Documents\01 TBTB Phase II\Graphics\For Web\Tera_TBTB_logo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73947"/>
            <a:ext cx="3810000" cy="29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dirty="0"/>
              <a:t>ACCOMPLISHMENT</a:t>
            </a:r>
            <a:br>
              <a:rPr lang="en-US" dirty="0"/>
            </a:br>
            <a:r>
              <a:rPr lang="en-US" dirty="0"/>
              <a:t>City Hall – Exterior Lighting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05400"/>
            <a:ext cx="7467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Supports the small town spirit and activates the Boulevard, making it safer.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 descr="C:\Users\Bob\Downloads\IMG_20170417_204329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029200" cy="2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4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57200"/>
            <a:ext cx="39624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Accomplishment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 descr="C:\Users\Bob\Downloads\colorado_blvd_vision_plan_web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615" y="1215006"/>
            <a:ext cx="6748530" cy="52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0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More to be done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37649"/>
            <a:ext cx="59055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2819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/>
                </a:solidFill>
              </a:rPr>
              <a:t>Eagle Rock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Metro Call for Projects                  $2.2M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Active Transportation Program    $9.7M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Total                                                 $11.9M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648200" cy="2857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0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Vision Plan                      Grant </a:t>
            </a:r>
            <a:br>
              <a:rPr lang="en-US" dirty="0"/>
            </a:br>
            <a:r>
              <a:rPr lang="en-US" dirty="0"/>
              <a:t>     Goals                               Guidelines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606" y="2819400"/>
            <a:ext cx="3276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334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Important Guidelines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has spoken.</a:t>
            </a:r>
          </a:p>
          <a:p>
            <a:r>
              <a:rPr lang="en-US" dirty="0">
                <a:solidFill>
                  <a:schemeClr val="tx1"/>
                </a:solidFill>
              </a:rPr>
              <a:t>Some design alternatives to be resolved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5829300" cy="38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3" y="838200"/>
            <a:ext cx="859503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r>
              <a:rPr lang="en-US" sz="5400" b="1" dirty="0"/>
              <a:t>Conceptual</a:t>
            </a:r>
            <a:br>
              <a:rPr lang="en-US" sz="5400" b="1" dirty="0"/>
            </a:br>
            <a:r>
              <a:rPr lang="en-US" sz="5400" b="1" dirty="0"/>
              <a:t>Plans 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C:\Users\Bob\Documents\01 TBTB\Graphics\For Web\Tera_TBTB_logo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199" y="228600"/>
            <a:ext cx="1894779" cy="15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3" y="228600"/>
            <a:ext cx="2814058" cy="11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0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5" y="331748"/>
            <a:ext cx="8418465" cy="622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4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65" y="482600"/>
            <a:ext cx="886616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55" y="536575"/>
            <a:ext cx="886482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7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00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Welcome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62400"/>
            <a:ext cx="5486400" cy="22098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Bob Gotham, Chair Take Back the Boulevard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Allen Compton, TBTB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Mark Vallianotos, TBTB </a:t>
            </a:r>
            <a:r>
              <a:rPr lang="en-US" sz="2600" dirty="0" err="1"/>
              <a:t>Steeering</a:t>
            </a:r>
            <a:r>
              <a:rPr lang="en-US" sz="2600" dirty="0"/>
              <a:t>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Nate Hayward, Council District 14 – Public Works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Bureau of Street Services Representatives   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209" y="609600"/>
            <a:ext cx="44386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Bob\Documents\01 TBTB Phase II\Graphics\For Web\Tera_TBTB_logo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29886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</p:spTree>
    <p:extLst>
      <p:ext uri="{BB962C8B-B14F-4D97-AF65-F5344CB8AC3E}">
        <p14:creationId xmlns:p14="http://schemas.microsoft.com/office/powerpoint/2010/main" val="148673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23684"/>
            <a:ext cx="8724900" cy="569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5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884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0225"/>
            <a:ext cx="8763000" cy="56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8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8" y="502247"/>
            <a:ext cx="8811792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29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24</a:t>
            </a:fld>
            <a:endParaRPr lang="en-US"/>
          </a:p>
        </p:txBody>
      </p:sp>
      <p:pic>
        <p:nvPicPr>
          <p:cNvPr id="13314" name="Picture 2" descr="Image result for question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9" y="1066800"/>
            <a:ext cx="663786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7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419600"/>
            <a:ext cx="4191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Next Steps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Community Meeting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BSS - Do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Celebrate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25</a:t>
            </a:fld>
            <a:endParaRPr lang="en-US"/>
          </a:p>
        </p:txBody>
      </p:sp>
      <p:pic>
        <p:nvPicPr>
          <p:cNvPr id="9218" name="Picture 2" descr="C:\Users\Bob\Documents\01 TBTB\Graphics\For Web\Tera_TBTB_logo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685799"/>
            <a:ext cx="3962400" cy="33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7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495" y="228601"/>
            <a:ext cx="7772400" cy="1066800"/>
          </a:xfrm>
        </p:spPr>
        <p:txBody>
          <a:bodyPr/>
          <a:lstStyle/>
          <a:p>
            <a:r>
              <a:rPr lang="en-US" dirty="0"/>
              <a:t>Coming soon, at a street nearby</a:t>
            </a:r>
          </a:p>
        </p:txBody>
      </p:sp>
      <p:pic>
        <p:nvPicPr>
          <p:cNvPr id="11266" name="Picture 2" descr="C:\Users\Bob\Documents\01 RTB\logo\20170124_Logo_development F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26" y="1143000"/>
            <a:ext cx="80427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8419" y="4114800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RTB Steering Committee</a:t>
            </a:r>
          </a:p>
          <a:p>
            <a:r>
              <a:rPr lang="en-US" sz="2400" dirty="0"/>
              <a:t>Bob Gotham, Chair	Brian Bowman</a:t>
            </a:r>
          </a:p>
          <a:p>
            <a:r>
              <a:rPr lang="en-US" sz="2400" dirty="0"/>
              <a:t>Allen Compton	Jane Demian</a:t>
            </a:r>
          </a:p>
          <a:p>
            <a:r>
              <a:rPr lang="en-US" sz="2400" dirty="0"/>
              <a:t>Kathleen Dunleavy	Severin Martinez</a:t>
            </a:r>
          </a:p>
          <a:p>
            <a:r>
              <a:rPr lang="en-US" sz="2400" dirty="0"/>
              <a:t>Sean Starkey		Mark Vallianotos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5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0" y="3505200"/>
            <a:ext cx="3124200" cy="2743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0" y="3581400"/>
            <a:ext cx="4724400" cy="2743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Sustainable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Equitable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Economic Vitality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Small Town Pride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43642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68580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MAJOR </a:t>
            </a:r>
          </a:p>
          <a:p>
            <a:r>
              <a:rPr lang="en-US" sz="4400" dirty="0"/>
              <a:t>GOALS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348" y="2514600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</p:spTree>
    <p:extLst>
      <p:ext uri="{BB962C8B-B14F-4D97-AF65-F5344CB8AC3E}">
        <p14:creationId xmlns:p14="http://schemas.microsoft.com/office/powerpoint/2010/main" val="149918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676401"/>
            <a:ext cx="2895600" cy="2971800"/>
          </a:xfrm>
        </p:spPr>
        <p:txBody>
          <a:bodyPr>
            <a:normAutofit/>
          </a:bodyPr>
          <a:lstStyle/>
          <a:p>
            <a:r>
              <a:rPr lang="en-US" dirty="0"/>
              <a:t>   Community</a:t>
            </a:r>
            <a:br>
              <a:rPr lang="en-US" dirty="0"/>
            </a:br>
            <a:r>
              <a:rPr lang="en-US" dirty="0"/>
              <a:t>Guided</a:t>
            </a:r>
            <a:br>
              <a:rPr lang="en-US" dirty="0"/>
            </a:br>
            <a:r>
              <a:rPr lang="en-US" dirty="0"/>
              <a:t>Initiative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7371"/>
              </p:ext>
            </p:extLst>
          </p:nvPr>
        </p:nvGraphicFramePr>
        <p:xfrm>
          <a:off x="914400" y="457199"/>
          <a:ext cx="3886200" cy="600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Acrobat Document" r:id="rId3" imgW="2514577" imgH="3886200" progId="AcroExch.Document.DC">
                  <p:embed/>
                </p:oleObj>
              </mc:Choice>
              <mc:Fallback>
                <p:oleObj name="Acrobat Document" r:id="rId3" imgW="2514577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57199"/>
                        <a:ext cx="3886200" cy="600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8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200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II Introduction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Conceptual Plans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Steps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Coming Soon on a street near you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4191000" cy="28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102477"/>
            <a:ext cx="2839861" cy="20574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>
            <a:glow rad="127000">
              <a:schemeClr val="accent1">
                <a:alpha val="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"/>
            <a:ext cx="6172200" cy="1470025"/>
          </a:xfrm>
        </p:spPr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514600"/>
            <a:ext cx="3657600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Strong Support </a:t>
            </a:r>
          </a:p>
          <a:p>
            <a:r>
              <a:rPr lang="en-US" dirty="0">
                <a:solidFill>
                  <a:schemeClr val="tx1"/>
                </a:solidFill>
              </a:rPr>
              <a:t>from  </a:t>
            </a:r>
          </a:p>
          <a:p>
            <a:r>
              <a:rPr lang="en-US" dirty="0">
                <a:solidFill>
                  <a:schemeClr val="tx1"/>
                </a:solidFill>
              </a:rPr>
              <a:t>Councilmember</a:t>
            </a:r>
          </a:p>
          <a:p>
            <a:r>
              <a:rPr lang="en-US" dirty="0">
                <a:solidFill>
                  <a:schemeClr val="tx1"/>
                </a:solidFill>
              </a:rPr>
              <a:t>Jose Huizar</a:t>
            </a:r>
          </a:p>
          <a:p>
            <a:endParaRPr lang="en-US" dirty="0"/>
          </a:p>
        </p:txBody>
      </p:sp>
      <p:pic>
        <p:nvPicPr>
          <p:cNvPr id="4" name="Picture 2" descr="JH High Resolution 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967395"/>
            <a:ext cx="2362200" cy="35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313384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4114800" cy="10668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sz="11200" b="1" dirty="0">
                <a:solidFill>
                  <a:schemeClr val="tx1"/>
                </a:solidFill>
              </a:rPr>
              <a:t>Community Involvement</a:t>
            </a:r>
          </a:p>
          <a:p>
            <a:r>
              <a:rPr lang="en-US" sz="11200" b="1" dirty="0">
                <a:solidFill>
                  <a:schemeClr val="tx1"/>
                </a:solidFill>
              </a:rPr>
              <a:t>2011 -2017</a:t>
            </a:r>
            <a:br>
              <a:rPr lang="en-US" sz="4600" b="1" dirty="0">
                <a:solidFill>
                  <a:schemeClr val="tx1"/>
                </a:solidFill>
              </a:rPr>
            </a:br>
            <a:endParaRPr lang="en-US" sz="4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chemeClr val="tx1"/>
                </a:solidFill>
              </a:rPr>
              <a:t>14 Community Meetings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chemeClr val="tx1"/>
                </a:solidFill>
              </a:rPr>
              <a:t>60 Steering Committee </a:t>
            </a:r>
            <a:br>
              <a:rPr lang="en-US" sz="8600" dirty="0">
                <a:solidFill>
                  <a:schemeClr val="tx1"/>
                </a:solidFill>
              </a:rPr>
            </a:br>
            <a:r>
              <a:rPr lang="en-US" sz="8600" dirty="0">
                <a:solidFill>
                  <a:schemeClr val="tx1"/>
                </a:solidFill>
              </a:rPr>
              <a:t>Meetings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chemeClr val="tx1"/>
                </a:solidFill>
              </a:rPr>
              <a:t>Dedicated Community </a:t>
            </a:r>
            <a:br>
              <a:rPr lang="en-US" sz="8600" dirty="0">
                <a:solidFill>
                  <a:schemeClr val="tx1"/>
                </a:solidFill>
              </a:rPr>
            </a:br>
            <a:r>
              <a:rPr lang="en-US" sz="8600" dirty="0">
                <a:solidFill>
                  <a:schemeClr val="tx1"/>
                </a:solidFill>
              </a:rPr>
              <a:t>Leadership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8600" dirty="0">
                <a:solidFill>
                  <a:schemeClr val="tx1"/>
                </a:solidFill>
              </a:rPr>
              <a:t>Financial Support – TERA, CD14 &amp; ERNC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22800" cy="260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49" y="304800"/>
            <a:ext cx="3714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941" y="3533162"/>
            <a:ext cx="3984455" cy="26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3352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000" u="sng" dirty="0">
                <a:solidFill>
                  <a:schemeClr val="tx1"/>
                </a:solidFill>
              </a:rPr>
              <a:t>Safety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</a:rPr>
              <a:t>Road Diet</a:t>
            </a:r>
          </a:p>
          <a:p>
            <a:r>
              <a:rPr lang="en-US" sz="4000" dirty="0">
                <a:solidFill>
                  <a:schemeClr val="tx1"/>
                </a:solidFill>
              </a:rPr>
              <a:t>Bike Lanes</a:t>
            </a:r>
          </a:p>
        </p:txBody>
      </p:sp>
      <p:pic>
        <p:nvPicPr>
          <p:cNvPr id="8194" name="Picture 2" descr="C:\Users\Bob\Documents\01 TBTB Phase II\Graphics\For Web\Tera_TBTB_logo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11728"/>
            <a:ext cx="298863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22" y="413857"/>
            <a:ext cx="3722615" cy="24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dirty="0"/>
              <a:t>Accomplishments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8</a:t>
            </a:fld>
            <a:endParaRPr lang="en-US"/>
          </a:p>
        </p:txBody>
      </p:sp>
      <p:sp>
        <p:nvSpPr>
          <p:cNvPr id="5" name="AutoShape 2" descr="Displaying IMG_08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isplaying IMG_085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gm1.ggpht.com/MHeEFTBWnx1w3aYPtu3ozxFC9E95pQjYp2ZLtWKzdDe7H4UVhlGA8GTkoAl_zZWeniHHh7JYgCp26LH1wKndylpMkDSnQUtv3Hj8taPFMFnF8HVx7QrHOopu9tDjT_pikE9lA1xOBb68jBl3Ykr9FLZxbD9WJOrymxxq_qpiNANAaecskzevt49mWY4nKZ7eh5Uv3yproLy240_oeJHhjor47rrryXP4LeEnkSTSD_0DA7geOISjHFwy5bBTScmG3EYxkEaKW9rkveQg-_XKfdZ1TBVUex8bdyCxVHKN8KeG4k76h6iqYyQcAjWnj20S5Kx3CUt5zk86ECJcPkPpHOePu1y3OIGT1zVGtlTyqGHpGUK_qO9OZY40ihV392h_WUdTKLMfYxpxBmpFYLZSlTFcrU0AxMrmnXJ-zEts4jDxaZLSEpc3H4HVRtgbwLIGEQ6UVCCXF4a8qooYAqMF-h-dmHOzbx5E5vZKQQEbHdoZpR1poTjPk7JQVqnN72ltVi2QHe6_FizpC1CJYnOQaJXYCTgoSQooymbLnf4YLuYfgJdK5lcoQ87NT8eOnR7weakxo-81xeY0DkSd9hyCcsYSeCyRrevYXRRbxbKfhWSGlo3dNOTgsqQCmOQkM8RA5tXZS3bsew4xLVAjE1YBJLhu71v8c6ZNJ2-uxJ215eZgDONxnNsXf5PJZdBIYn7UJjbFS_hBMqMz-MfMjBMgoBT5EbHLCeg=w1920-h1005-l75-f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046" y="3733800"/>
            <a:ext cx="370127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4724400" cy="175260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Safety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Continental  Crosswalks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Protected Crosswalks</a:t>
            </a:r>
          </a:p>
        </p:txBody>
      </p:sp>
      <p:pic>
        <p:nvPicPr>
          <p:cNvPr id="8194" name="Picture 2" descr="C:\Users\Bob\Documents\01 TBTB Phase II\Graphics\For Web\Tera_TBTB_logo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11728"/>
            <a:ext cx="298863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br>
              <a:rPr lang="en-US" dirty="0"/>
            </a:br>
            <a:r>
              <a:rPr lang="en-US" dirty="0"/>
              <a:t>Accomplishments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BE5F-45ED-4068-9858-F27E45D42F0B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C:\Users\Bob\Documents\01 TBTB Phase II\April 19 Meeting\PPT\Graphics\IMG_28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01124" y="747494"/>
            <a:ext cx="2931952" cy="21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b\Documents\01 TBTB Phase II\April 19 Meeting\PPT\Graphics\IMG_28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78450" y="3384550"/>
            <a:ext cx="330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4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227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Acrobat Document</vt:lpstr>
      <vt:lpstr>PowerPoint Presentation</vt:lpstr>
      <vt:lpstr>Welcome </vt:lpstr>
      <vt:lpstr>     </vt:lpstr>
      <vt:lpstr>   Community Guided Initiative</vt:lpstr>
      <vt:lpstr>PowerPoint Presentation</vt:lpstr>
      <vt:lpstr>How Did We Get Here?</vt:lpstr>
      <vt:lpstr>PowerPoint Presentation</vt:lpstr>
      <vt:lpstr> Accomplishments</vt:lpstr>
      <vt:lpstr> Accomplishments</vt:lpstr>
      <vt:lpstr>ACCOMPLISHMENT City Hall – Exterior Lighting</vt:lpstr>
      <vt:lpstr>PowerPoint Presentation</vt:lpstr>
      <vt:lpstr>PowerPoint Presentation</vt:lpstr>
      <vt:lpstr>PowerPoint Presentation</vt:lpstr>
      <vt:lpstr>Vision Plan                      Grant       Goals                               Guidelines</vt:lpstr>
      <vt:lpstr>PowerPoint Presentation</vt:lpstr>
      <vt:lpstr> Conceptual Plans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soon, at a street nearby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Greg Merideth</cp:lastModifiedBy>
  <cp:revision>48</cp:revision>
  <cp:lastPrinted>2017-04-15T23:29:30Z</cp:lastPrinted>
  <dcterms:created xsi:type="dcterms:W3CDTF">2017-04-14T17:22:01Z</dcterms:created>
  <dcterms:modified xsi:type="dcterms:W3CDTF">2017-04-21T00:28:18Z</dcterms:modified>
</cp:coreProperties>
</file>